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9" r:id="rId1"/>
  </p:sldMasterIdLst>
  <p:sldIdLst>
    <p:sldId id="256" r:id="rId2"/>
    <p:sldId id="257" r:id="rId3"/>
    <p:sldId id="263" r:id="rId4"/>
    <p:sldId id="271" r:id="rId5"/>
    <p:sldId id="273" r:id="rId6"/>
    <p:sldId id="270" r:id="rId7"/>
    <p:sldId id="272" r:id="rId8"/>
    <p:sldId id="268" r:id="rId9"/>
    <p:sldId id="259" r:id="rId10"/>
    <p:sldId id="267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03B0B0-7E45-9449-8ABB-8AE007AA1585}" v="20" dt="2018-10-05T09:08:35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57" autoAdjust="0"/>
    <p:restoredTop sz="94690"/>
  </p:normalViewPr>
  <p:slideViewPr>
    <p:cSldViewPr snapToGrid="0" snapToObjects="1">
      <p:cViewPr varScale="1">
        <p:scale>
          <a:sx n="95" d="100"/>
          <a:sy n="95" d="100"/>
        </p:scale>
        <p:origin x="19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jke, M. de (18098568)" userId="5582058e-2bb5-4fd7-bc6c-126da066a47f" providerId="ADAL" clId="{1103B0B0-7E45-9449-8ABB-8AE007AA1585}"/>
    <pc:docChg chg="undo redo custSel modSld">
      <pc:chgData name="Rijke, M. de (18098568)" userId="5582058e-2bb5-4fd7-bc6c-126da066a47f" providerId="ADAL" clId="{1103B0B0-7E45-9449-8ABB-8AE007AA1585}" dt="2018-10-05T09:11:14.274" v="218" actId="20577"/>
      <pc:docMkLst>
        <pc:docMk/>
      </pc:docMkLst>
      <pc:sldChg chg="modSp">
        <pc:chgData name="Rijke, M. de (18098568)" userId="5582058e-2bb5-4fd7-bc6c-126da066a47f" providerId="ADAL" clId="{1103B0B0-7E45-9449-8ABB-8AE007AA1585}" dt="2018-10-05T08:57:32.750" v="159" actId="20577"/>
        <pc:sldMkLst>
          <pc:docMk/>
          <pc:sldMk cId="1180526982" sldId="257"/>
        </pc:sldMkLst>
        <pc:spChg chg="mod">
          <ac:chgData name="Rijke, M. de (18098568)" userId="5582058e-2bb5-4fd7-bc6c-126da066a47f" providerId="ADAL" clId="{1103B0B0-7E45-9449-8ABB-8AE007AA1585}" dt="2018-10-05T08:57:32.750" v="159" actId="20577"/>
          <ac:spMkLst>
            <pc:docMk/>
            <pc:sldMk cId="1180526982" sldId="257"/>
            <ac:spMk id="3" creationId="{6DE4F87C-5E9E-804E-BB51-68299FCDD2C3}"/>
          </ac:spMkLst>
        </pc:spChg>
      </pc:sldChg>
      <pc:sldChg chg="addSp delSp modSp">
        <pc:chgData name="Rijke, M. de (18098568)" userId="5582058e-2bb5-4fd7-bc6c-126da066a47f" providerId="ADAL" clId="{1103B0B0-7E45-9449-8ABB-8AE007AA1585}" dt="2018-10-05T09:10:28.407" v="204" actId="14100"/>
        <pc:sldMkLst>
          <pc:docMk/>
          <pc:sldMk cId="2341122644" sldId="263"/>
        </pc:sldMkLst>
        <pc:spChg chg="mod">
          <ac:chgData name="Rijke, M. de (18098568)" userId="5582058e-2bb5-4fd7-bc6c-126da066a47f" providerId="ADAL" clId="{1103B0B0-7E45-9449-8ABB-8AE007AA1585}" dt="2018-10-05T09:09:12.619" v="198" actId="1076"/>
          <ac:spMkLst>
            <pc:docMk/>
            <pc:sldMk cId="2341122644" sldId="263"/>
            <ac:spMk id="2" creationId="{74CE5A6B-29E8-6E49-A24C-09C19F1A9A0B}"/>
          </ac:spMkLst>
        </pc:spChg>
        <pc:spChg chg="del mod">
          <ac:chgData name="Rijke, M. de (18098568)" userId="5582058e-2bb5-4fd7-bc6c-126da066a47f" providerId="ADAL" clId="{1103B0B0-7E45-9449-8ABB-8AE007AA1585}" dt="2018-10-05T09:06:13.081" v="178" actId="931"/>
          <ac:spMkLst>
            <pc:docMk/>
            <pc:sldMk cId="2341122644" sldId="263"/>
            <ac:spMk id="5" creationId="{1F0E79FB-E51A-4D33-B5C7-06409D2989CA}"/>
          </ac:spMkLst>
        </pc:spChg>
        <pc:spChg chg="add del mod">
          <ac:chgData name="Rijke, M. de (18098568)" userId="5582058e-2bb5-4fd7-bc6c-126da066a47f" providerId="ADAL" clId="{1103B0B0-7E45-9449-8ABB-8AE007AA1585}" dt="2018-10-05T09:08:35.418" v="195"/>
          <ac:spMkLst>
            <pc:docMk/>
            <pc:sldMk cId="2341122644" sldId="263"/>
            <ac:spMk id="11" creationId="{665D23A7-96B6-3C41-9189-B43443AF781B}"/>
          </ac:spMkLst>
        </pc:spChg>
        <pc:picChg chg="del">
          <ac:chgData name="Rijke, M. de (18098568)" userId="5582058e-2bb5-4fd7-bc6c-126da066a47f" providerId="ADAL" clId="{1103B0B0-7E45-9449-8ABB-8AE007AA1585}" dt="2018-10-05T09:05:26.316" v="177"/>
          <ac:picMkLst>
            <pc:docMk/>
            <pc:sldMk cId="2341122644" sldId="263"/>
            <ac:picMk id="4" creationId="{00000000-0000-0000-0000-000000000000}"/>
          </ac:picMkLst>
        </pc:picChg>
        <pc:picChg chg="add del mod">
          <ac:chgData name="Rijke, M. de (18098568)" userId="5582058e-2bb5-4fd7-bc6c-126da066a47f" providerId="ADAL" clId="{1103B0B0-7E45-9449-8ABB-8AE007AA1585}" dt="2018-10-05T09:07:59.618" v="192"/>
          <ac:picMkLst>
            <pc:docMk/>
            <pc:sldMk cId="2341122644" sldId="263"/>
            <ac:picMk id="6" creationId="{8D4D0366-A615-6F41-9459-E545DBAC618C}"/>
          </ac:picMkLst>
        </pc:picChg>
        <pc:picChg chg="add mod">
          <ac:chgData name="Rijke, M. de (18098568)" userId="5582058e-2bb5-4fd7-bc6c-126da066a47f" providerId="ADAL" clId="{1103B0B0-7E45-9449-8ABB-8AE007AA1585}" dt="2018-10-05T09:10:25.571" v="203" actId="14100"/>
          <ac:picMkLst>
            <pc:docMk/>
            <pc:sldMk cId="2341122644" sldId="263"/>
            <ac:picMk id="8" creationId="{97F6A190-CF35-A341-89D5-E1FF0CD48111}"/>
          </ac:picMkLst>
        </pc:picChg>
        <pc:picChg chg="add mod">
          <ac:chgData name="Rijke, M. de (18098568)" userId="5582058e-2bb5-4fd7-bc6c-126da066a47f" providerId="ADAL" clId="{1103B0B0-7E45-9449-8ABB-8AE007AA1585}" dt="2018-10-05T09:10:28.407" v="204" actId="14100"/>
          <ac:picMkLst>
            <pc:docMk/>
            <pc:sldMk cId="2341122644" sldId="263"/>
            <ac:picMk id="10" creationId="{FEE687A1-2918-C246-A7A9-0D13D5DBEEEB}"/>
          </ac:picMkLst>
        </pc:picChg>
      </pc:sldChg>
      <pc:sldChg chg="modSp">
        <pc:chgData name="Rijke, M. de (18098568)" userId="5582058e-2bb5-4fd7-bc6c-126da066a47f" providerId="ADAL" clId="{1103B0B0-7E45-9449-8ABB-8AE007AA1585}" dt="2018-10-05T09:11:14.274" v="218" actId="20577"/>
        <pc:sldMkLst>
          <pc:docMk/>
          <pc:sldMk cId="474130307" sldId="271"/>
        </pc:sldMkLst>
        <pc:spChg chg="mod">
          <ac:chgData name="Rijke, M. de (18098568)" userId="5582058e-2bb5-4fd7-bc6c-126da066a47f" providerId="ADAL" clId="{1103B0B0-7E45-9449-8ABB-8AE007AA1585}" dt="2018-10-05T09:11:14.274" v="218" actId="20577"/>
          <ac:spMkLst>
            <pc:docMk/>
            <pc:sldMk cId="474130307" sldId="271"/>
            <ac:spMk id="2" creationId="{00000000-0000-0000-0000-000000000000}"/>
          </ac:spMkLst>
        </pc:spChg>
      </pc:sldChg>
    </pc:docChg>
  </pc:docChgLst>
  <pc:docChgLst>
    <pc:chgData name="Michiel Soest" userId="c5497f9a-7058-4319-b1d2-c8c08c7148af" providerId="ADAL" clId="{2574784C-CC26-4225-98FD-4D197204F530}"/>
    <pc:docChg chg="custSel modSld">
      <pc:chgData name="Michiel Soest" userId="c5497f9a-7058-4319-b1d2-c8c08c7148af" providerId="ADAL" clId="{2574784C-CC26-4225-98FD-4D197204F530}" dt="2018-09-14T10:13:38.492" v="11" actId="14100"/>
      <pc:docMkLst>
        <pc:docMk/>
      </pc:docMkLst>
      <pc:sldChg chg="addSp delSp modSp">
        <pc:chgData name="Michiel Soest" userId="c5497f9a-7058-4319-b1d2-c8c08c7148af" providerId="ADAL" clId="{2574784C-CC26-4225-98FD-4D197204F530}" dt="2018-09-14T10:11:52.528" v="3" actId="1076"/>
        <pc:sldMkLst>
          <pc:docMk/>
          <pc:sldMk cId="1989119698" sldId="259"/>
        </pc:sldMkLst>
        <pc:spChg chg="del">
          <ac:chgData name="Michiel Soest" userId="c5497f9a-7058-4319-b1d2-c8c08c7148af" providerId="ADAL" clId="{2574784C-CC26-4225-98FD-4D197204F530}" dt="2018-09-14T10:11:32.693" v="0"/>
          <ac:spMkLst>
            <pc:docMk/>
            <pc:sldMk cId="1989119698" sldId="259"/>
            <ac:spMk id="4" creationId="{F86554FC-ABA5-4923-A450-D9F51B2AA8AC}"/>
          </ac:spMkLst>
        </pc:spChg>
        <pc:picChg chg="add mod">
          <ac:chgData name="Michiel Soest" userId="c5497f9a-7058-4319-b1d2-c8c08c7148af" providerId="ADAL" clId="{2574784C-CC26-4225-98FD-4D197204F530}" dt="2018-09-14T10:11:44.911" v="1" actId="1076"/>
          <ac:picMkLst>
            <pc:docMk/>
            <pc:sldMk cId="1989119698" sldId="259"/>
            <ac:picMk id="5" creationId="{DFEE1C42-335A-4A64-8D1D-DB7BD7021BB0}"/>
          </ac:picMkLst>
        </pc:picChg>
        <pc:picChg chg="mod">
          <ac:chgData name="Michiel Soest" userId="c5497f9a-7058-4319-b1d2-c8c08c7148af" providerId="ADAL" clId="{2574784C-CC26-4225-98FD-4D197204F530}" dt="2018-09-14T10:11:49.857" v="2" actId="1076"/>
          <ac:picMkLst>
            <pc:docMk/>
            <pc:sldMk cId="1989119698" sldId="259"/>
            <ac:picMk id="13" creationId="{5A3568AA-8F14-47AB-A54A-9CF96E4E5575}"/>
          </ac:picMkLst>
        </pc:picChg>
        <pc:picChg chg="mod">
          <ac:chgData name="Michiel Soest" userId="c5497f9a-7058-4319-b1d2-c8c08c7148af" providerId="ADAL" clId="{2574784C-CC26-4225-98FD-4D197204F530}" dt="2018-09-14T10:11:52.528" v="3" actId="1076"/>
          <ac:picMkLst>
            <pc:docMk/>
            <pc:sldMk cId="1989119698" sldId="259"/>
            <ac:picMk id="1026" creationId="{7E299B55-A7C3-420B-9206-304B2E309A87}"/>
          </ac:picMkLst>
        </pc:picChg>
      </pc:sldChg>
    </pc:docChg>
  </pc:docChgLst>
  <pc:docChgLst>
    <pc:chgData name="Michiel Soest" userId="c5497f9a-7058-4319-b1d2-c8c08c7148af" providerId="ADAL" clId="{D448B6CA-009F-4F7F-A5BA-C07764032E23}"/>
    <pc:docChg chg="undo custSel modSld">
      <pc:chgData name="Michiel Soest" userId="c5497f9a-7058-4319-b1d2-c8c08c7148af" providerId="ADAL" clId="{D448B6CA-009F-4F7F-A5BA-C07764032E23}" dt="2018-09-14T09:42:15.443" v="431" actId="1076"/>
      <pc:docMkLst>
        <pc:docMk/>
      </pc:docMkLst>
      <pc:sldChg chg="modSp">
        <pc:chgData name="Michiel Soest" userId="c5497f9a-7058-4319-b1d2-c8c08c7148af" providerId="ADAL" clId="{D448B6CA-009F-4F7F-A5BA-C07764032E23}" dt="2018-09-14T09:30:39.071" v="159" actId="1076"/>
        <pc:sldMkLst>
          <pc:docMk/>
          <pc:sldMk cId="1180526982" sldId="257"/>
        </pc:sldMkLst>
        <pc:spChg chg="mod">
          <ac:chgData name="Michiel Soest" userId="c5497f9a-7058-4319-b1d2-c8c08c7148af" providerId="ADAL" clId="{D448B6CA-009F-4F7F-A5BA-C07764032E23}" dt="2018-09-14T09:30:39.071" v="159" actId="1076"/>
          <ac:spMkLst>
            <pc:docMk/>
            <pc:sldMk cId="1180526982" sldId="257"/>
            <ac:spMk id="3" creationId="{6DE4F87C-5E9E-804E-BB51-68299FCDD2C3}"/>
          </ac:spMkLst>
        </pc:spChg>
      </pc:sldChg>
      <pc:sldChg chg="addSp modSp">
        <pc:chgData name="Michiel Soest" userId="c5497f9a-7058-4319-b1d2-c8c08c7148af" providerId="ADAL" clId="{D448B6CA-009F-4F7F-A5BA-C07764032E23}" dt="2018-09-14T09:41:16.085" v="424" actId="1076"/>
        <pc:sldMkLst>
          <pc:docMk/>
          <pc:sldMk cId="1989119698" sldId="259"/>
        </pc:sldMkLst>
        <pc:picChg chg="add mod">
          <ac:chgData name="Michiel Soest" userId="c5497f9a-7058-4319-b1d2-c8c08c7148af" providerId="ADAL" clId="{D448B6CA-009F-4F7F-A5BA-C07764032E23}" dt="2018-09-14T09:41:13.551" v="423" actId="1076"/>
          <ac:picMkLst>
            <pc:docMk/>
            <pc:sldMk cId="1989119698" sldId="259"/>
            <ac:picMk id="13" creationId="{5A3568AA-8F14-47AB-A54A-9CF96E4E5575}"/>
          </ac:picMkLst>
        </pc:picChg>
        <pc:picChg chg="add mod">
          <ac:chgData name="Michiel Soest" userId="c5497f9a-7058-4319-b1d2-c8c08c7148af" providerId="ADAL" clId="{D448B6CA-009F-4F7F-A5BA-C07764032E23}" dt="2018-09-14T09:41:16.085" v="424" actId="1076"/>
          <ac:picMkLst>
            <pc:docMk/>
            <pc:sldMk cId="1989119698" sldId="259"/>
            <ac:picMk id="1026" creationId="{7E299B55-A7C3-420B-9206-304B2E309A87}"/>
          </ac:picMkLst>
        </pc:picChg>
      </pc:sldChg>
      <pc:sldChg chg="addSp delSp modSp">
        <pc:chgData name="Michiel Soest" userId="c5497f9a-7058-4319-b1d2-c8c08c7148af" providerId="ADAL" clId="{D448B6CA-009F-4F7F-A5BA-C07764032E23}" dt="2018-09-14T09:33:34.372" v="281" actId="790"/>
        <pc:sldMkLst>
          <pc:docMk/>
          <pc:sldMk cId="2341122644" sldId="263"/>
        </pc:sldMkLst>
        <pc:spChg chg="add mod">
          <ac:chgData name="Michiel Soest" userId="c5497f9a-7058-4319-b1d2-c8c08c7148af" providerId="ADAL" clId="{D448B6CA-009F-4F7F-A5BA-C07764032E23}" dt="2018-09-14T09:33:34.372" v="281" actId="790"/>
          <ac:spMkLst>
            <pc:docMk/>
            <pc:sldMk cId="2341122644" sldId="263"/>
            <ac:spMk id="5" creationId="{1F0E79FB-E51A-4D33-B5C7-06409D2989CA}"/>
          </ac:spMkLst>
        </pc:spChg>
        <pc:spChg chg="add del">
          <ac:chgData name="Michiel Soest" userId="c5497f9a-7058-4319-b1d2-c8c08c7148af" providerId="ADAL" clId="{D448B6CA-009F-4F7F-A5BA-C07764032E23}" dt="2018-09-14T09:31:09.966" v="161" actId="478"/>
          <ac:spMkLst>
            <pc:docMk/>
            <pc:sldMk cId="2341122644" sldId="263"/>
            <ac:spMk id="9" creationId="{0451E9CD-61BF-435B-845F-66485B44B6D7}"/>
          </ac:spMkLst>
        </pc:spChg>
        <pc:spChg chg="add del">
          <ac:chgData name="Michiel Soest" userId="c5497f9a-7058-4319-b1d2-c8c08c7148af" providerId="ADAL" clId="{D448B6CA-009F-4F7F-A5BA-C07764032E23}" dt="2018-09-14T09:31:11.691" v="163"/>
          <ac:spMkLst>
            <pc:docMk/>
            <pc:sldMk cId="2341122644" sldId="263"/>
            <ac:spMk id="10" creationId="{D83DC0AB-14E1-44ED-B32B-42E9962DE384}"/>
          </ac:spMkLst>
        </pc:spChg>
      </pc:sldChg>
    </pc:docChg>
  </pc:docChgLst>
  <pc:docChgLst>
    <pc:chgData name="Rijke, M. de (18098568)" userId="5582058e-2bb5-4fd7-bc6c-126da066a47f" providerId="ADAL" clId="{D3652588-A64C-3A42-A110-18684D264ECE}"/>
    <pc:docChg chg="undo modSld">
      <pc:chgData name="Rijke, M. de (18098568)" userId="5582058e-2bb5-4fd7-bc6c-126da066a47f" providerId="ADAL" clId="{D3652588-A64C-3A42-A110-18684D264ECE}" dt="2018-09-14T11:32:19.764" v="11" actId="1076"/>
      <pc:docMkLst>
        <pc:docMk/>
      </pc:docMkLst>
      <pc:sldChg chg="modSp">
        <pc:chgData name="Rijke, M. de (18098568)" userId="5582058e-2bb5-4fd7-bc6c-126da066a47f" providerId="ADAL" clId="{D3652588-A64C-3A42-A110-18684D264ECE}" dt="2018-09-14T11:32:19.764" v="11" actId="1076"/>
        <pc:sldMkLst>
          <pc:docMk/>
          <pc:sldMk cId="1989119698" sldId="259"/>
        </pc:sldMkLst>
        <pc:picChg chg="mod modCrop">
          <ac:chgData name="Rijke, M. de (18098568)" userId="5582058e-2bb5-4fd7-bc6c-126da066a47f" providerId="ADAL" clId="{D3652588-A64C-3A42-A110-18684D264ECE}" dt="2018-09-14T11:32:19.764" v="11" actId="1076"/>
          <ac:picMkLst>
            <pc:docMk/>
            <pc:sldMk cId="1989119698" sldId="259"/>
            <ac:picMk id="5" creationId="{DFEE1C42-335A-4A64-8D1D-DB7BD7021BB0}"/>
          </ac:picMkLst>
        </pc:picChg>
        <pc:picChg chg="mod">
          <ac:chgData name="Rijke, M. de (18098568)" userId="5582058e-2bb5-4fd7-bc6c-126da066a47f" providerId="ADAL" clId="{D3652588-A64C-3A42-A110-18684D264ECE}" dt="2018-09-14T11:32:14.214" v="10" actId="1076"/>
          <ac:picMkLst>
            <pc:docMk/>
            <pc:sldMk cId="1989119698" sldId="259"/>
            <ac:picMk id="13" creationId="{5A3568AA-8F14-47AB-A54A-9CF96E4E5575}"/>
          </ac:picMkLst>
        </pc:picChg>
        <pc:picChg chg="mod">
          <ac:chgData name="Rijke, M. de (18098568)" userId="5582058e-2bb5-4fd7-bc6c-126da066a47f" providerId="ADAL" clId="{D3652588-A64C-3A42-A110-18684D264ECE}" dt="2018-09-14T11:32:11.320" v="9" actId="1076"/>
          <ac:picMkLst>
            <pc:docMk/>
            <pc:sldMk cId="1989119698" sldId="259"/>
            <ac:picMk id="1026" creationId="{7E299B55-A7C3-420B-9206-304B2E309A8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83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7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934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03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4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3970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5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55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725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839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9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F281B-88AC-424C-8C73-3D1288EFB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9266" y="1516051"/>
            <a:ext cx="8127098" cy="2387918"/>
          </a:xfrm>
        </p:spPr>
        <p:txBody>
          <a:bodyPr anchor="b">
            <a:normAutofit/>
          </a:bodyPr>
          <a:lstStyle/>
          <a:p>
            <a:r>
              <a:rPr lang="nl-NL" sz="5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AUTONOMOUS SHIPPING </a:t>
            </a:r>
            <a:br>
              <a:rPr lang="nl-NL" sz="5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l-NL" sz="24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Sprint 3</a:t>
            </a:r>
            <a:endParaRPr lang="nl-NL" sz="3600" i="1" dirty="0">
              <a:solidFill>
                <a:schemeClr val="accent1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A7C7B-5EC7-AD48-B45E-2A12C5D76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2472" y="5135747"/>
            <a:ext cx="6740685" cy="682079"/>
          </a:xfrm>
        </p:spPr>
        <p:txBody>
          <a:bodyPr>
            <a:normAutofit/>
          </a:bodyPr>
          <a:lstStyle/>
          <a:p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Jasper </a:t>
            </a:r>
            <a:r>
              <a:rPr lang="nl-NL" sz="1600" dirty="0" err="1">
                <a:solidFill>
                  <a:schemeClr val="bg2">
                    <a:lumMod val="50000"/>
                  </a:schemeClr>
                </a:solidFill>
              </a:rPr>
              <a:t>Vlaar</a:t>
            </a:r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, Jelte Molenaar, Job Vink, Michiel van Soest en Martin de Rijke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056547-68C6-B54E-B0A9-47DF118B2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8845" y="5817826"/>
            <a:ext cx="1806831" cy="537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3B89D3-21CD-5142-A356-0C627E6FF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8788" y="5297524"/>
            <a:ext cx="3387266" cy="1578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2865EA-084D-024C-A8D6-461374122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86010" y="5793975"/>
            <a:ext cx="1266360" cy="58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6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52191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Live Demo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Version 0.1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6063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9FABC-3A5A-2848-A90F-1A6B0092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E39A2-34E5-7C40-B123-2B3EF164C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D110B-1A6E-D74C-B929-13FD4E60D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445" y="1825625"/>
            <a:ext cx="2023110" cy="28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55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5E535-0249-4146-8F17-F3B1073A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  <a:noFill/>
        </p:spPr>
        <p:txBody>
          <a:bodyPr>
            <a:normAutofit/>
          </a:bodyPr>
          <a:lstStyle/>
          <a:p>
            <a:pPr algn="r"/>
            <a:r>
              <a:rPr lang="nl-NL" dirty="0">
                <a:solidFill>
                  <a:schemeClr val="accent1"/>
                </a:solidFill>
              </a:rPr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4F87C-5E9E-804E-BB51-68299FCDD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373" y="1181271"/>
            <a:ext cx="6377769" cy="4930246"/>
          </a:xfrm>
          <a:noFill/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Innovation expo</a:t>
            </a:r>
          </a:p>
          <a:p>
            <a:pPr lvl="1">
              <a:buFont typeface="Calibri" panose="020F0502020204030204" pitchFamily="34" charset="0"/>
              <a:buChar char="‐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Demo</a:t>
            </a:r>
          </a:p>
          <a:p>
            <a:pPr lvl="1">
              <a:buFont typeface="Calibri" panose="020F0502020204030204" pitchFamily="34" charset="0"/>
              <a:buChar char="‐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Opportunities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Research Paper </a:t>
            </a:r>
          </a:p>
          <a:p>
            <a:pPr lvl="1">
              <a:buFont typeface="Calibri" panose="020F0502020204030204" pitchFamily="34" charset="0"/>
              <a:buChar char="‐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Structure</a:t>
            </a:r>
          </a:p>
          <a:p>
            <a:pPr lvl="1">
              <a:buFont typeface="Calibri" panose="020F0502020204030204" pitchFamily="34" charset="0"/>
              <a:buChar char="‐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Responsibilities</a:t>
            </a:r>
          </a:p>
          <a:p>
            <a:pPr marL="0" indent="0">
              <a:buNone/>
            </a:pP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96171D-9DD3-344F-B638-D0EFBBAE8C35}"/>
              </a:ext>
            </a:extLst>
          </p:cNvPr>
          <p:cNvCxnSpPr/>
          <p:nvPr/>
        </p:nvCxnSpPr>
        <p:spPr>
          <a:xfrm>
            <a:off x="4610100" y="2266950"/>
            <a:ext cx="0" cy="22479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52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E5A6B-29E8-6E49-A24C-09C19F1A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245" y="614254"/>
            <a:ext cx="3638550" cy="788723"/>
          </a:xfrm>
        </p:spPr>
        <p:txBody>
          <a:bodyPr>
            <a:normAutofit fontScale="90000"/>
          </a:bodyPr>
          <a:lstStyle/>
          <a:p>
            <a:r>
              <a:rPr lang="nl-NL" dirty="0" err="1">
                <a:solidFill>
                  <a:schemeClr val="accent1"/>
                </a:solidFill>
              </a:rPr>
              <a:t>Innovation</a:t>
            </a:r>
            <a:r>
              <a:rPr lang="nl-NL" dirty="0">
                <a:solidFill>
                  <a:schemeClr val="accent1"/>
                </a:solidFill>
              </a:rPr>
              <a:t> Expo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F6A190-CF35-A341-89D5-E1FF0CD48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0577"/>
            <a:ext cx="6010835" cy="45333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E687A1-2918-C246-A7A9-0D13D5DBE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835" y="1720577"/>
            <a:ext cx="6181165" cy="453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22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Research Paper</a:t>
            </a:r>
            <a:endParaRPr lang="en-GB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65" y="1624559"/>
            <a:ext cx="7344669" cy="4131378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2970834" y="5807631"/>
            <a:ext cx="625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Original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130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amera7_2018-08-28_12h45min01s580ms_Trim (2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2942" y="1925229"/>
            <a:ext cx="6480858" cy="3645400"/>
          </a:xfrm>
        </p:spPr>
      </p:pic>
      <p:sp>
        <p:nvSpPr>
          <p:cNvPr id="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Calibration camera’s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Fisheye</a:t>
            </a:r>
            <a:endParaRPr lang="en-GB" dirty="0"/>
          </a:p>
        </p:txBody>
      </p:sp>
      <p:sp>
        <p:nvSpPr>
          <p:cNvPr id="6" name="Tekstvak 5"/>
          <p:cNvSpPr txBox="1"/>
          <p:nvPr/>
        </p:nvSpPr>
        <p:spPr>
          <a:xfrm>
            <a:off x="838200" y="1690942"/>
            <a:ext cx="2997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Undistorted images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5679311" y="5805170"/>
            <a:ext cx="4868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Checkerboard → Algorithm → Parameters</a:t>
            </a:r>
          </a:p>
        </p:txBody>
      </p:sp>
    </p:spTree>
    <p:extLst>
      <p:ext uri="{BB962C8B-B14F-4D97-AF65-F5344CB8AC3E}">
        <p14:creationId xmlns:p14="http://schemas.microsoft.com/office/powerpoint/2010/main" val="248394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Calibration camera’s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Results</a:t>
            </a:r>
            <a:endParaRPr lang="en-US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89" y="2708524"/>
            <a:ext cx="4355330" cy="244987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375" y="2692579"/>
            <a:ext cx="4412028" cy="2481765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1254888" y="5158398"/>
            <a:ext cx="4355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Original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6448375" y="5158398"/>
            <a:ext cx="4355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Undistort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image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058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Calibration camera’s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Results</a:t>
            </a:r>
            <a:endParaRPr lang="en-GB" dirty="0"/>
          </a:p>
        </p:txBody>
      </p:sp>
      <p:pic>
        <p:nvPicPr>
          <p:cNvPr id="5" name="Afbeelding 4" descr="Schermopna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949" y="2709009"/>
            <a:ext cx="4379758" cy="2462748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889" y="2708524"/>
            <a:ext cx="4355330" cy="2449874"/>
          </a:xfrm>
          <a:prstGeom prst="rect">
            <a:avLst/>
          </a:prstGeom>
        </p:spPr>
      </p:pic>
      <p:sp>
        <p:nvSpPr>
          <p:cNvPr id="10" name="Tijdelijke aanduiding voor inhoud 2"/>
          <p:cNvSpPr>
            <a:spLocks noGrp="1"/>
          </p:cNvSpPr>
          <p:nvPr>
            <p:ph idx="1"/>
          </p:nvPr>
        </p:nvSpPr>
        <p:spPr>
          <a:xfrm>
            <a:off x="1254888" y="1692696"/>
            <a:ext cx="4824013" cy="559605"/>
          </a:xfrm>
        </p:spPr>
        <p:txBody>
          <a:bodyPr/>
          <a:lstStyle/>
          <a:p>
            <a:r>
              <a:rPr lang="en-US" dirty="0"/>
              <a:t>Editing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1254888" y="5158398"/>
            <a:ext cx="4355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Original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kstvak 12"/>
          <p:cNvSpPr txBox="1"/>
          <p:nvPr/>
        </p:nvSpPr>
        <p:spPr>
          <a:xfrm>
            <a:off x="6448375" y="5158398"/>
            <a:ext cx="4355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Brightness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2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Object recognition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Installation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4856544" cy="1646780"/>
          </a:xfrm>
        </p:spPr>
        <p:txBody>
          <a:bodyPr/>
          <a:lstStyle/>
          <a:p>
            <a:r>
              <a:rPr lang="en-US" dirty="0"/>
              <a:t>Achieved</a:t>
            </a:r>
          </a:p>
          <a:p>
            <a:pPr lvl="1"/>
            <a:r>
              <a:rPr lang="en-US" sz="2000" dirty="0"/>
              <a:t>Machine learning (Neural network)</a:t>
            </a:r>
          </a:p>
          <a:p>
            <a:pPr lvl="2"/>
            <a:r>
              <a:rPr lang="nl-NL" sz="1800" dirty="0">
                <a:solidFill>
                  <a:schemeClr val="bg2">
                    <a:lumMod val="75000"/>
                  </a:schemeClr>
                </a:solidFill>
              </a:rPr>
              <a:t>Yolov3(</a:t>
            </a:r>
            <a:r>
              <a:rPr lang="nl-NL" sz="1800" dirty="0" err="1">
                <a:solidFill>
                  <a:schemeClr val="bg2">
                    <a:lumMod val="75000"/>
                  </a:schemeClr>
                </a:solidFill>
              </a:rPr>
              <a:t>Darknet</a:t>
            </a:r>
            <a:r>
              <a:rPr lang="nl-NL" sz="18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nl-NL" sz="2000" dirty="0" err="1"/>
              <a:t>Coco</a:t>
            </a:r>
            <a:r>
              <a:rPr lang="nl-NL" sz="2000" dirty="0"/>
              <a:t> </a:t>
            </a:r>
            <a:r>
              <a:rPr lang="nl-NL" sz="2000" dirty="0" err="1"/>
              <a:t>library</a:t>
            </a:r>
            <a:endParaRPr lang="en-GB" sz="2000" dirty="0"/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838200" y="3894047"/>
            <a:ext cx="4214988" cy="2109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Bottlenecks/To Do:</a:t>
            </a:r>
          </a:p>
          <a:p>
            <a:pPr lvl="1"/>
            <a:r>
              <a:rPr lang="en-US" sz="2000" dirty="0"/>
              <a:t>OpenCV (server)</a:t>
            </a:r>
          </a:p>
          <a:p>
            <a:pPr lvl="1"/>
            <a:r>
              <a:rPr lang="en-US" sz="2000" dirty="0" err="1"/>
              <a:t>Optimalisation</a:t>
            </a:r>
            <a:endParaRPr lang="en-US" sz="2000" dirty="0"/>
          </a:p>
          <a:p>
            <a:pPr lvl="1"/>
            <a:r>
              <a:rPr lang="en-US" sz="2000" dirty="0"/>
              <a:t>Training</a:t>
            </a:r>
          </a:p>
          <a:p>
            <a:pPr lvl="1"/>
            <a:r>
              <a:rPr lang="en-US" sz="2000" dirty="0"/>
              <a:t>Ship </a:t>
            </a:r>
            <a:r>
              <a:rPr lang="en-US" sz="2000" dirty="0" err="1"/>
              <a:t>Libary</a:t>
            </a:r>
            <a:endParaRPr lang="en-US" sz="2000" dirty="0"/>
          </a:p>
          <a:p>
            <a:pPr lvl="1"/>
            <a:endParaRPr lang="en-US" dirty="0"/>
          </a:p>
        </p:txBody>
      </p:sp>
      <p:pic>
        <p:nvPicPr>
          <p:cNvPr id="1026" name="Picture 2" descr="https://pjreddie.com/media/image/Screen_Shot_2018-03-24_at_10.48.42_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089" y="1690688"/>
            <a:ext cx="5450711" cy="460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386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CBA0E-7E46-5743-AB97-A113546D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1"/>
                </a:solidFill>
              </a:rPr>
              <a:t>Water/land </a:t>
            </a:r>
            <a:r>
              <a:rPr lang="nl-NL" dirty="0" err="1">
                <a:solidFill>
                  <a:schemeClr val="accent1"/>
                </a:solidFill>
              </a:rPr>
              <a:t>Detection</a:t>
            </a:r>
            <a:r>
              <a:rPr lang="nl-NL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Approach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3568AA-8F14-47AB-A54A-9CF96E4E557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66"/>
          <a:stretch/>
        </p:blipFill>
        <p:spPr>
          <a:xfrm>
            <a:off x="1288450" y="2909687"/>
            <a:ext cx="4386793" cy="2673690"/>
          </a:xfrm>
          <a:prstGeom prst="rect">
            <a:avLst/>
          </a:prstGeom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12688" y="1997658"/>
            <a:ext cx="4729223" cy="60505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Recap of last week</a:t>
            </a:r>
          </a:p>
        </p:txBody>
      </p:sp>
      <p:pic>
        <p:nvPicPr>
          <p:cNvPr id="7" name="Picture 12">
            <a:extLst/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14"/>
          <a:stretch/>
        </p:blipFill>
        <p:spPr>
          <a:xfrm>
            <a:off x="6692024" y="3001763"/>
            <a:ext cx="3899775" cy="258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19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535</TotalTime>
  <Words>97</Words>
  <Application>Microsoft Macintosh PowerPoint</Application>
  <PresentationFormat>Widescreen</PresentationFormat>
  <Paragraphs>36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Tahoma</vt:lpstr>
      <vt:lpstr>Office Theme</vt:lpstr>
      <vt:lpstr>AUTONOMOUS SHIPPING  Sprint 3</vt:lpstr>
      <vt:lpstr>Topics</vt:lpstr>
      <vt:lpstr>Innovation Expo</vt:lpstr>
      <vt:lpstr>Research Paper</vt:lpstr>
      <vt:lpstr>Calibration camera’s Fisheye</vt:lpstr>
      <vt:lpstr>Calibration camera’s Results</vt:lpstr>
      <vt:lpstr>Calibration camera’s Results</vt:lpstr>
      <vt:lpstr>Object recognition Installation</vt:lpstr>
      <vt:lpstr>Water/land Detection Approach</vt:lpstr>
      <vt:lpstr>Live Demo Version 0.1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SHIPPING  Sprint 1</dc:title>
  <dc:creator>Rijke, M. de (18098568)</dc:creator>
  <cp:lastModifiedBy>Rijke, M. de (18098568)</cp:lastModifiedBy>
  <cp:revision>28</cp:revision>
  <dcterms:created xsi:type="dcterms:W3CDTF">2018-08-31T09:18:02Z</dcterms:created>
  <dcterms:modified xsi:type="dcterms:W3CDTF">2018-10-05T09:11:18Z</dcterms:modified>
</cp:coreProperties>
</file>